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p:scale>
          <a:sx n="200" d="100"/>
          <a:sy n="200" d="100"/>
        </p:scale>
        <p:origin x="444" y="744"/>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02.10.2023</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675185" cy="215444"/>
          </a:xfrm>
          <a:prstGeom prst="rect">
            <a:avLst/>
          </a:prstGeom>
          <a:noFill/>
        </p:spPr>
        <p:txBody>
          <a:bodyPr wrap="none" rtlCol="0">
            <a:spAutoFit/>
          </a:bodyPr>
          <a:lstStyle/>
          <a:p>
            <a:r>
              <a:rPr lang="de-DE" sz="800" dirty="0">
                <a:latin typeface="Montserrat Light" panose="00000400000000000000" pitchFamily="2" charset="0"/>
              </a:rPr>
              <a:t>01.10.2023</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3" name="Grafik 2">
            <a:extLst>
              <a:ext uri="{FF2B5EF4-FFF2-40B4-BE49-F238E27FC236}">
                <a16:creationId xmlns:a16="http://schemas.microsoft.com/office/drawing/2014/main" id="{CF3291E4-7928-1FB6-9453-110C3BCBE16D}"/>
              </a:ext>
            </a:extLst>
          </p:cNvPr>
          <p:cNvPicPr>
            <a:picLocks noChangeAspect="1"/>
          </p:cNvPicPr>
          <p:nvPr/>
        </p:nvPicPr>
        <p:blipFill>
          <a:blip r:embed="rId7"/>
          <a:stretch>
            <a:fillRect/>
          </a:stretch>
        </p:blipFill>
        <p:spPr>
          <a:xfrm>
            <a:off x="489229" y="7567613"/>
            <a:ext cx="5872576" cy="2338387"/>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7" ma:contentTypeDescription="Ein neues Dokument erstellen." ma:contentTypeScope="" ma:versionID="e182a991176a11e6fd39ea86269ab0ff">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12521eb311d5836c2c2d10f7da0fffbd"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Props1.xml><?xml version="1.0" encoding="utf-8"?>
<ds:datastoreItem xmlns:ds="http://schemas.openxmlformats.org/officeDocument/2006/customXml" ds:itemID="{8A91FA4B-5EE6-4D43-B023-E7158884AA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1F0326B-7C1A-45A3-8DA0-69177D7DF157}">
  <ds:schemaRefs>
    <ds:schemaRef ds:uri="http://schemas.microsoft.com/sharepoint/v3/contenttype/forms"/>
  </ds:schemaRefs>
</ds:datastoreItem>
</file>

<file path=customXml/itemProps3.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Wingdings</vt:lpstr>
      <vt:lpstr>Wingdings 2</vt:lpstr>
      <vt:lpstr>FlexoSoft</vt:lpstr>
      <vt:lpstr>Calibri</vt:lpstr>
      <vt:lpstr>Montserrat SemiBold</vt:lpstr>
      <vt:lpstr>Montserrat Light</vt:lpstr>
      <vt:lpstr>Montserrat</vt:lpstr>
      <vt:lpstr>Arial</vt:lpstr>
      <vt:lpstr>Open Sans</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7</cp:revision>
  <dcterms:created xsi:type="dcterms:W3CDTF">2023-03-22T17:04:48Z</dcterms:created>
  <dcterms:modified xsi:type="dcterms:W3CDTF">2023-10-02T09:44:21Z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